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8"/>
  </p:notesMasterIdLst>
  <p:sldIdLst>
    <p:sldId id="256" r:id="rId2"/>
    <p:sldId id="257" r:id="rId3"/>
    <p:sldId id="275" r:id="rId4"/>
    <p:sldId id="258" r:id="rId5"/>
    <p:sldId id="295" r:id="rId6"/>
    <p:sldId id="259" r:id="rId7"/>
    <p:sldId id="260" r:id="rId8"/>
    <p:sldId id="283" r:id="rId9"/>
    <p:sldId id="292" r:id="rId10"/>
    <p:sldId id="291" r:id="rId11"/>
    <p:sldId id="290" r:id="rId12"/>
    <p:sldId id="289" r:id="rId13"/>
    <p:sldId id="277" r:id="rId14"/>
    <p:sldId id="262" r:id="rId15"/>
    <p:sldId id="284" r:id="rId16"/>
    <p:sldId id="293" r:id="rId17"/>
    <p:sldId id="265" r:id="rId18"/>
    <p:sldId id="266" r:id="rId19"/>
    <p:sldId id="267" r:id="rId20"/>
    <p:sldId id="285" r:id="rId21"/>
    <p:sldId id="269" r:id="rId22"/>
    <p:sldId id="270" r:id="rId23"/>
    <p:sldId id="286" r:id="rId24"/>
    <p:sldId id="287" r:id="rId25"/>
    <p:sldId id="294" r:id="rId26"/>
    <p:sldId id="27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98" autoAdjust="0"/>
    <p:restoredTop sz="86749" autoAdjust="0"/>
  </p:normalViewPr>
  <p:slideViewPr>
    <p:cSldViewPr>
      <p:cViewPr varScale="1">
        <p:scale>
          <a:sx n="80" d="100"/>
          <a:sy n="80" d="100"/>
        </p:scale>
        <p:origin x="-16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DFD8CA-3F43-4513-AF9B-FD96969C99D5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8B9C43-F2B9-4F95-90E9-6D63F7CF84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7E8CE8-649A-46BC-8551-08EB1DB09A26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D0A17B-53BA-4DDD-99EC-5531B82E72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7E8CE8-649A-46BC-8551-08EB1DB09A26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D0A17B-53BA-4DDD-99EC-5531B82E72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7E8CE8-649A-46BC-8551-08EB1DB09A26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D0A17B-53BA-4DDD-99EC-5531B82E72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7E8CE8-649A-46BC-8551-08EB1DB09A26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D0A17B-53BA-4DDD-99EC-5531B82E72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7E8CE8-649A-46BC-8551-08EB1DB09A26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D0A17B-53BA-4DDD-99EC-5531B82E72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7E8CE8-649A-46BC-8551-08EB1DB09A26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D0A17B-53BA-4DDD-99EC-5531B82E72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7E8CE8-649A-46BC-8551-08EB1DB09A26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D0A17B-53BA-4DDD-99EC-5531B82E72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7E8CE8-649A-46BC-8551-08EB1DB09A26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D0A17B-53BA-4DDD-99EC-5531B82E72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7E8CE8-649A-46BC-8551-08EB1DB09A26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D0A17B-53BA-4DDD-99EC-5531B82E72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7E8CE8-649A-46BC-8551-08EB1DB09A26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D0A17B-53BA-4DDD-99EC-5531B82E72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7E8CE8-649A-46BC-8551-08EB1DB09A26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D0A17B-53BA-4DDD-99EC-5531B82E72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57E8CE8-649A-46BC-8551-08EB1DB09A26}" type="datetimeFigureOut">
              <a:rPr lang="ru-RU" smtClean="0"/>
              <a:pPr/>
              <a:t>07.02.2014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BD0A17B-53BA-4DDD-99EC-5531B82E72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857232"/>
            <a:ext cx="8572528" cy="2000263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Risky Sports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43116"/>
            <a:ext cx="6400800" cy="3495684"/>
          </a:xfrm>
        </p:spPr>
        <p:txBody>
          <a:bodyPr/>
          <a:lstStyle/>
          <a:p>
            <a:r>
              <a:rPr lang="en-US" sz="3600" dirty="0" smtClean="0"/>
              <a:t>Why are they doing this?</a:t>
            </a:r>
            <a:endParaRPr lang="ru-RU" sz="3600" dirty="0" smtClean="0"/>
          </a:p>
          <a:p>
            <a:endParaRPr lang="en-US" dirty="0" smtClean="0"/>
          </a:p>
          <a:p>
            <a:r>
              <a:rPr lang="en-US" dirty="0" smtClean="0"/>
              <a:t>10 </a:t>
            </a:r>
            <a:r>
              <a:rPr lang="ru-RU" dirty="0" smtClean="0"/>
              <a:t>класс</a:t>
            </a:r>
            <a:endParaRPr lang="ru-RU" dirty="0"/>
          </a:p>
        </p:txBody>
      </p:sp>
      <p:pic>
        <p:nvPicPr>
          <p:cNvPr id="1026" name="Picture 2" descr="C:\Documents and Settings\Семья\Рабочий стол\Слайды\картинки\h_JgW94asrZ2QeG5hVDydiEYztmSXAw8xN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357562"/>
            <a:ext cx="2928958" cy="2722338"/>
          </a:xfrm>
          <a:prstGeom prst="rect">
            <a:avLst/>
          </a:prstGeom>
          <a:noFill/>
        </p:spPr>
      </p:pic>
      <p:pic>
        <p:nvPicPr>
          <p:cNvPr id="1027" name="Picture 3" descr="C:\Documents and Settings\Семья\Рабочий стол\Слайды\картинки\мотокросс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3357562"/>
            <a:ext cx="3538122" cy="285752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Семья\Рабочий стол\Слайды\картинки\дайвинг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8429684" cy="628654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Documents and Settings\Семья\Рабочий стол\Слайды\картинки\байдарки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8501122" cy="628654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Семья\Рабочий стол\Слайды\картинки\crfkjkf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8358246" cy="614366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Семья\Рабочий стол\Слайды\картинки\dcfbb6bd02c97245f7b89124b0f_pr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8429684" cy="614366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Семья\Рабочий стол\Слайды\Слайд5 [Разрешение рабочего стола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975" y="-228600"/>
            <a:ext cx="9505950" cy="73152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Семья\Рабочий стол\Слайды\Слайд6 [Разрешение рабочего стола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975" y="-228600"/>
            <a:ext cx="9505950" cy="73152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14612" y="571480"/>
            <a:ext cx="4214826" cy="120032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Listening.</a:t>
            </a:r>
            <a:br>
              <a:rPr lang="en-US" sz="3600" dirty="0" smtClean="0">
                <a:solidFill>
                  <a:srgbClr val="FF0000"/>
                </a:solidFill>
              </a:rPr>
            </a:br>
            <a:r>
              <a:rPr lang="en-US" sz="3600" dirty="0" smtClean="0">
                <a:solidFill>
                  <a:srgbClr val="FF0000"/>
                </a:solidFill>
              </a:rPr>
              <a:t>Ex.3a.p.100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1928802"/>
            <a:ext cx="664373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1. Copy the chart into your notebooks.</a:t>
            </a:r>
            <a:endParaRPr lang="ru-RU" sz="2800" dirty="0" smtClean="0"/>
          </a:p>
          <a:p>
            <a:r>
              <a:rPr lang="en-US" sz="2800" dirty="0" smtClean="0"/>
              <a:t> Listen to how three people speak about risk taking and complete the chart.</a:t>
            </a:r>
          </a:p>
          <a:p>
            <a:r>
              <a:rPr lang="en-US" sz="2800" dirty="0" smtClean="0"/>
              <a:t>2.Discuss the questions: </a:t>
            </a:r>
          </a:p>
          <a:p>
            <a:r>
              <a:rPr lang="en-US" sz="2800" dirty="0" smtClean="0"/>
              <a:t>-What kind of people are Clare Lee, Jose and</a:t>
            </a:r>
            <a:r>
              <a:rPr lang="ru-RU" sz="2800" dirty="0" smtClean="0"/>
              <a:t> </a:t>
            </a:r>
            <a:r>
              <a:rPr lang="en-US" sz="2800" dirty="0" smtClean="0"/>
              <a:t> </a:t>
            </a:r>
            <a:r>
              <a:rPr lang="en-US" sz="2800" dirty="0" err="1" smtClean="0"/>
              <a:t>Masha</a:t>
            </a:r>
            <a:r>
              <a:rPr lang="en-US" sz="2800" dirty="0" smtClean="0"/>
              <a:t>? </a:t>
            </a:r>
          </a:p>
          <a:p>
            <a:r>
              <a:rPr lang="en-US" sz="2800" dirty="0" smtClean="0"/>
              <a:t>-Do they understand risk takers?</a:t>
            </a:r>
            <a:endParaRPr lang="ru-RU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Семья\Рабочий стол\Слайды\Слайд7 [Разрешение рабочего стола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975" y="-228600"/>
            <a:ext cx="9505950" cy="73152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Семья\Рабочий стол\Слайды\Слайд8 [Разрешение рабочего стола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0500" y="-228600"/>
            <a:ext cx="9525000" cy="73152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Семья\Рабочий стол\Слайды\Слайд9 [Разрешение рабочего стола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975" y="-228600"/>
            <a:ext cx="9505950" cy="73152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785926"/>
            <a:ext cx="9429720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Цели урока: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Учебный аспект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введение и закрепление активной лексики по теме “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Risky Sports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”;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Социокультурный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аспект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в рамках темы “Спорт” ознакомление учащихся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видами спорта, связанными с риском, распространёнными в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нашей стране и за рубежом;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Воспитательный аспект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– развитие коммуникативной способности на базе материала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развитие умения инициировать и поддерживать беседу,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задавать вопросы и отвечать на них.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Семья\Рабочий стол\Слайды\Слайд10 [Разрешение рабочего стола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975" y="-228600"/>
            <a:ext cx="9505950" cy="73152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Семья\Рабочий стол\Слайды\Слайд11 [Разрешение рабочего стола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67893" y="-214338"/>
            <a:ext cx="9411893" cy="752951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Семья\Рабочий стол\Слайды\Слайд12 [Разрешение рабочего стола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00156"/>
            <a:ext cx="9144000" cy="73152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Семья\Рабочий стол\Слайды\Слайд13 [Разрешение рабочего стола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650" y="-228600"/>
            <a:ext cx="8648700" cy="73152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кузьмина5\Слайды\Слайд14 [Разрешение рабочего стола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650" y="-228600"/>
            <a:ext cx="8648700" cy="73152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8860" y="500042"/>
            <a:ext cx="42148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i="1" dirty="0" err="1" smtClean="0">
                <a:solidFill>
                  <a:srgbClr val="0070C0"/>
                </a:solidFill>
              </a:rPr>
              <a:t>Hometask</a:t>
            </a:r>
            <a:r>
              <a:rPr lang="en-US" sz="4000" i="1" dirty="0" smtClean="0">
                <a:solidFill>
                  <a:srgbClr val="0070C0"/>
                </a:solidFill>
              </a:rPr>
              <a:t>.</a:t>
            </a:r>
            <a:endParaRPr lang="ru-RU" sz="40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1428736"/>
            <a:ext cx="35800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643050"/>
            <a:ext cx="7858180" cy="255454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4000" i="1" dirty="0" smtClean="0">
                <a:solidFill>
                  <a:srgbClr val="0070C0"/>
                </a:solidFill>
              </a:rPr>
              <a:t>Prepare the report about one of the risky sports and say about your attitude to risky sports.</a:t>
            </a:r>
            <a:endParaRPr lang="ru-RU" sz="4000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Семья\Рабочий стол\Слайды\Слайд15 [Разрешение рабочего стола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8600"/>
            <a:ext cx="9144000" cy="73152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112" y="1714488"/>
            <a:ext cx="7478522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Задачи урока: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развивать навыки диалогической речи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в рамках спортивной тематики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научить учащихся выражать своё отношение к рискованным видам спорта.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Сопутствующие задачи: развивать навыки чтения и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аудирования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Оснащение  урока: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 персональные компьютеры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 демонстрационный компьютер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 подготовленная учителем  презентация в программе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Power Point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 проектор, экран, магнитофон, доска.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Семья\Рабочий стол\Слайды\Слайд1 [Разрешение рабочего стола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64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Семья\Рабочий стол\Слайды\Слайд2 [Разрешение рабочего стола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975" y="-228600"/>
            <a:ext cx="9505950" cy="73152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Семья\Рабочий стол\Слайды\Слайд3 [Разрешение рабочего стола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3152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Семья\Рабочий стол\Слайды\Слайд4 [Разрешение рабочего стола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166"/>
            <a:ext cx="9144000" cy="73152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Семья\Рабочий стол\Слайды\картинки\h_JgW94asrZ2QeG5hVDydiEYztmSXAw8xN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8643998" cy="614366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235</TotalTime>
  <Words>192</Words>
  <Application>Microsoft Office PowerPoint</Application>
  <PresentationFormat>Экран (4:3)</PresentationFormat>
  <Paragraphs>39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Аспект</vt:lpstr>
      <vt:lpstr>Risky Sports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Risky Sport </dc:title>
  <dc:creator>виктолр</dc:creator>
  <cp:lastModifiedBy>Учитель</cp:lastModifiedBy>
  <cp:revision>36</cp:revision>
  <dcterms:created xsi:type="dcterms:W3CDTF">2009-12-21T17:30:17Z</dcterms:created>
  <dcterms:modified xsi:type="dcterms:W3CDTF">2014-02-07T08:31:13Z</dcterms:modified>
</cp:coreProperties>
</file>